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e78e1505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e78e1505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fe7853f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fe7853f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fe7853f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fe7853f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fe7853f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fe7853f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e78e1505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e78e150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fe7853f7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fe7853f7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fe7853f7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fe7853f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e7853f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e7853f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fe7853f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fe7853f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fe7853f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fe7853f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e78e1505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e78e1505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fe7853f7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fe7853f7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e78e1505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e78e1505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fe7853f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fe7853f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fe7853f7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fe7853f7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e78e1505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e78e1505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e78e1505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e78e1505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e78e1505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e78e1505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fe7853f7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fe7853f7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fe7853f7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fe7853f7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fe7853f7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fe7853f7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e78e1505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e78e1505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fe7853f7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fe7853f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fe08786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fe08786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fe08786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fe08786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fe08786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fe08786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fe08786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fe08786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fe087862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fe087862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fe08786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fe08786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fe087862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fe087862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fe08786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fe08786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fe087862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fe087862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e78e1505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e78e1505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fe08786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fe08786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fe08786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fe08786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fe08786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fe08786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e78e1505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e78e1505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e78e1505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e78e1505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e78e150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e78e150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e78e1505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e78e1505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e78e1505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e78e1505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554875"/>
            <a:ext cx="76881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done Multilabel image classification for three labels: cake , flower and dress. This is the bucket having csv and all the images in the image/ folder.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0" y="1515950"/>
            <a:ext cx="7748175" cy="34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729625" y="4587150"/>
            <a:ext cx="7688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text_analysis_endpoint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75" y="707275"/>
            <a:ext cx="7688102" cy="368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729625" y="4587150"/>
            <a:ext cx="7688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 : Negative : 0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5" y="602300"/>
            <a:ext cx="7678915" cy="37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729625" y="4587150"/>
            <a:ext cx="7688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Prediction: Neutral : 1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7588261" cy="37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729625" y="4587150"/>
            <a:ext cx="7688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: Positive : 2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75" y="623300"/>
            <a:ext cx="7449759" cy="3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29625" y="4471700"/>
            <a:ext cx="76881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performing Video classification , created Video_classification_dataset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633546" cy="34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729625" y="4524175"/>
            <a:ext cx="76881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having 5 labels: cartwheel , golf, kick_ball, pullup, and ride_horse.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423598" cy="35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729625" y="4650150"/>
            <a:ext cx="76881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model with 100% precision.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539078" cy="3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199" name="Google Shape;199;p29"/>
          <p:cNvSpPr txBox="1"/>
          <p:nvPr>
            <p:ph idx="1" type="subTitle"/>
          </p:nvPr>
        </p:nvSpPr>
        <p:spPr>
          <a:xfrm>
            <a:off x="729625" y="4492700"/>
            <a:ext cx="76881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results: pullup with 0.58%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602053" cy="35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729625" y="4608150"/>
            <a:ext cx="7688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 golf with 0.60%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0" y="707275"/>
            <a:ext cx="7993252" cy="370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729625" y="4492700"/>
            <a:ext cx="7688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 ride_horse with 0.57%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57054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9625" y="4410050"/>
            <a:ext cx="76881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prepared the dataset by downloading images from google. Wedding_Dataset is created and data is imported into it. There are three labels: cake,dress and flower.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752250"/>
            <a:ext cx="7018526" cy="33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video Data</a:t>
            </a:r>
            <a:endParaRPr/>
          </a:p>
        </p:txBody>
      </p:sp>
      <p:sp>
        <p:nvSpPr>
          <p:cNvPr id="220" name="Google Shape;220;p32"/>
          <p:cNvSpPr txBox="1"/>
          <p:nvPr>
            <p:ph idx="1" type="subTitle"/>
          </p:nvPr>
        </p:nvSpPr>
        <p:spPr>
          <a:xfrm>
            <a:off x="729625" y="4534675"/>
            <a:ext cx="7688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 kick_ball with 0.51%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696527" cy="370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custom training</a:t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2708100" y="4729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Created custom_training_model</a:t>
            </a:r>
            <a:endParaRPr sz="11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839195" cy="359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custom training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2708100" y="4729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Created custom_training_sh_endpoint</a:t>
            </a:r>
            <a:endParaRPr sz="1100"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656265" cy="387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custom training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0" y="677025"/>
            <a:ext cx="7644728" cy="39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2708100" y="4729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Prediction results of different images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custom training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25" y="613250"/>
            <a:ext cx="7945627" cy="381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1382250" y="4654550"/>
            <a:ext cx="54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Prediction results of different images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custom training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25" y="554875"/>
            <a:ext cx="8302953" cy="40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717475" y="4701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Prediction results of different images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tabular data</a:t>
            </a:r>
            <a:endParaRPr/>
          </a:p>
        </p:txBody>
      </p:sp>
      <p:sp>
        <p:nvSpPr>
          <p:cNvPr id="262" name="Google Shape;262;p38"/>
          <p:cNvSpPr txBox="1"/>
          <p:nvPr>
            <p:ph idx="1" type="subTitle"/>
          </p:nvPr>
        </p:nvSpPr>
        <p:spPr>
          <a:xfrm>
            <a:off x="729625" y="4303750"/>
            <a:ext cx="768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Tabular_dataset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434100" cy="34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tabular data</a:t>
            </a:r>
            <a:endParaRPr/>
          </a:p>
        </p:txBody>
      </p: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729625" y="4566175"/>
            <a:ext cx="7688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with following field names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507574" cy="368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tabular data</a:t>
            </a:r>
            <a:endParaRPr/>
          </a:p>
        </p:txBody>
      </p:sp>
      <p:sp>
        <p:nvSpPr>
          <p:cNvPr id="276" name="Google Shape;276;p40"/>
          <p:cNvSpPr txBox="1"/>
          <p:nvPr>
            <p:ph idx="1" type="subTitle"/>
          </p:nvPr>
        </p:nvSpPr>
        <p:spPr>
          <a:xfrm>
            <a:off x="729625" y="4492700"/>
            <a:ext cx="76881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model with ROC AUC as 97.5%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392097" cy="359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tabular data</a:t>
            </a:r>
            <a:endParaRPr/>
          </a:p>
        </p:txBody>
      </p:sp>
      <p:sp>
        <p:nvSpPr>
          <p:cNvPr id="283" name="Google Shape;283;p41"/>
          <p:cNvSpPr txBox="1"/>
          <p:nvPr>
            <p:ph idx="1" type="subTitle"/>
          </p:nvPr>
        </p:nvSpPr>
        <p:spPr>
          <a:xfrm>
            <a:off x="729625" y="4576675"/>
            <a:ext cx="76881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Structured tabular endpoint</a:t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822477" cy="34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29625" y="4447675"/>
            <a:ext cx="76881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is created with 100% precision and recall.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25" y="763700"/>
            <a:ext cx="7522426" cy="35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tabular data</a:t>
            </a:r>
            <a:endParaRPr/>
          </a:p>
        </p:txBody>
      </p:sp>
      <p:sp>
        <p:nvSpPr>
          <p:cNvPr id="290" name="Google Shape;290;p42"/>
          <p:cNvSpPr txBox="1"/>
          <p:nvPr>
            <p:ph idx="1" type="subTitle"/>
          </p:nvPr>
        </p:nvSpPr>
        <p:spPr>
          <a:xfrm>
            <a:off x="729625" y="4713125"/>
            <a:ext cx="7688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result: 1 with 99% confidence</a:t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275"/>
            <a:ext cx="8455103" cy="362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297" name="Google Shape;297;p43"/>
          <p:cNvSpPr txBox="1"/>
          <p:nvPr>
            <p:ph idx="1" type="subTitle"/>
          </p:nvPr>
        </p:nvSpPr>
        <p:spPr>
          <a:xfrm>
            <a:off x="729625" y="4720350"/>
            <a:ext cx="76881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project in Firebase console and added an iOS sample app.</a:t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714625"/>
            <a:ext cx="8034074" cy="381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04" name="Google Shape;304;p44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Flowers dataset in Vision and uploaded Flowers.zip.</a:t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850"/>
            <a:ext cx="8839197" cy="30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11" name="Google Shape;311;p45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Flowers dataset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0" y="744725"/>
            <a:ext cx="8086674" cy="364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18" name="Google Shape;318;p46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in Vision and exported model in TFLite format to export into the mobile device.</a:t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25" y="829350"/>
            <a:ext cx="6160898" cy="328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25" name="Google Shape;325;p47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Installed pod into the system and then loaded code into the Xcode and replaced the model that created in th vision.</a:t>
            </a: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75" y="810550"/>
            <a:ext cx="7569502" cy="3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32" name="Google Shape;332;p48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results: Ran the model in the ios Simulator</a:t>
            </a:r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601800"/>
            <a:ext cx="7629753" cy="361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39" name="Google Shape;339;p49"/>
          <p:cNvSpPr txBox="1"/>
          <p:nvPr>
            <p:ph idx="1" type="subTitle"/>
          </p:nvPr>
        </p:nvSpPr>
        <p:spPr>
          <a:xfrm>
            <a:off x="729625" y="4532300"/>
            <a:ext cx="7688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results: Ran the model in the ios Simulator</a:t>
            </a: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724050"/>
            <a:ext cx="7522500" cy="35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Deployment of Vision Model to Mobile Device</a:t>
            </a:r>
            <a:endParaRPr sz="2200"/>
          </a:p>
        </p:txBody>
      </p:sp>
      <p:sp>
        <p:nvSpPr>
          <p:cNvPr id="346" name="Google Shape;346;p50"/>
          <p:cNvSpPr txBox="1"/>
          <p:nvPr>
            <p:ph idx="1" type="subTitle"/>
          </p:nvPr>
        </p:nvSpPr>
        <p:spPr>
          <a:xfrm>
            <a:off x="729625" y="4729775"/>
            <a:ext cx="76881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results: Ran the model in the ios Simulator</a:t>
            </a: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714625"/>
            <a:ext cx="7733173" cy="381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Timeseries Forecasting models</a:t>
            </a:r>
            <a:endParaRPr sz="2200"/>
          </a:p>
        </p:txBody>
      </p:sp>
      <p:sp>
        <p:nvSpPr>
          <p:cNvPr id="353" name="Google Shape;353;p51"/>
          <p:cNvSpPr txBox="1"/>
          <p:nvPr>
            <p:ph idx="1" type="subTitle"/>
          </p:nvPr>
        </p:nvSpPr>
        <p:spPr>
          <a:xfrm>
            <a:off x="729625" y="4729775"/>
            <a:ext cx="76881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Notebook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2650"/>
            <a:ext cx="8839198" cy="3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9625" y="4381850"/>
            <a:ext cx="76881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is created.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707275"/>
            <a:ext cx="7516900" cy="349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Timeseries Forecasting models</a:t>
            </a:r>
            <a:endParaRPr sz="2200"/>
          </a:p>
        </p:txBody>
      </p:sp>
      <p:sp>
        <p:nvSpPr>
          <p:cNvPr id="360" name="Google Shape;360;p52"/>
          <p:cNvSpPr txBox="1"/>
          <p:nvPr>
            <p:ph idx="1" type="subTitle"/>
          </p:nvPr>
        </p:nvSpPr>
        <p:spPr>
          <a:xfrm>
            <a:off x="729625" y="4729775"/>
            <a:ext cx="76881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this query for nyc 311 dataset</a:t>
            </a:r>
            <a:endParaRPr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2300"/>
            <a:ext cx="8360626" cy="38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Timeseries Forecasting models</a:t>
            </a:r>
            <a:endParaRPr sz="2200"/>
          </a:p>
        </p:txBody>
      </p:sp>
      <p:sp>
        <p:nvSpPr>
          <p:cNvPr id="367" name="Google Shape;367;p53"/>
          <p:cNvSpPr txBox="1"/>
          <p:nvPr>
            <p:ph idx="1" type="subTitle"/>
          </p:nvPr>
        </p:nvSpPr>
        <p:spPr>
          <a:xfrm>
            <a:off x="729625" y="4729775"/>
            <a:ext cx="76881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Saved nyc daily model</a:t>
            </a:r>
            <a:endParaRPr/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8825"/>
            <a:ext cx="8623053" cy="39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ctrTitle"/>
          </p:nvPr>
        </p:nvSpPr>
        <p:spPr>
          <a:xfrm>
            <a:off x="729625" y="141050"/>
            <a:ext cx="76881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Timeseries Forecasting models</a:t>
            </a:r>
            <a:endParaRPr sz="2200"/>
          </a:p>
        </p:txBody>
      </p:sp>
      <p:sp>
        <p:nvSpPr>
          <p:cNvPr id="374" name="Google Shape;374;p54"/>
          <p:cNvSpPr txBox="1"/>
          <p:nvPr>
            <p:ph idx="1" type="subTitle"/>
          </p:nvPr>
        </p:nvSpPr>
        <p:spPr>
          <a:xfrm>
            <a:off x="729625" y="4729775"/>
            <a:ext cx="76881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right, can check all the files created lstma and cnn model for nyc daily and monthly.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3300"/>
            <a:ext cx="8560051" cy="387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29625" y="4299125"/>
            <a:ext cx="7688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50" y="688450"/>
            <a:ext cx="7400202" cy="34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Image Data</a:t>
            </a:r>
            <a:endParaRPr/>
          </a:p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29625" y="4466475"/>
            <a:ext cx="76881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50" y="810700"/>
            <a:ext cx="7259199" cy="327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729625" y="4408725"/>
            <a:ext cx="76881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created dataset for text sentiment analysis. Fetches text based on financial domain from google and inserted into the dataset with negative,neutral and positive as 0,1 and 2.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707275"/>
            <a:ext cx="7998648" cy="35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50" y="707275"/>
            <a:ext cx="7547299" cy="39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ctrTitle"/>
          </p:nvPr>
        </p:nvSpPr>
        <p:spPr>
          <a:xfrm>
            <a:off x="729450" y="-65825"/>
            <a:ext cx="74418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text Data</a:t>
            </a:r>
            <a:endParaRPr/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677150" y="4534675"/>
            <a:ext cx="76881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text_analysis_model with 81.8% precision.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50" y="759775"/>
            <a:ext cx="7757201" cy="3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